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60" r:id="rId4"/>
    <p:sldId id="278" r:id="rId5"/>
    <p:sldId id="300" r:id="rId6"/>
    <p:sldId id="268" r:id="rId7"/>
    <p:sldId id="262" r:id="rId8"/>
    <p:sldId id="269" r:id="rId9"/>
    <p:sldId id="296" r:id="rId10"/>
    <p:sldId id="263" r:id="rId11"/>
    <p:sldId id="264" r:id="rId12"/>
    <p:sldId id="265" r:id="rId13"/>
    <p:sldId id="266" r:id="rId14"/>
    <p:sldId id="285" r:id="rId15"/>
    <p:sldId id="284" r:id="rId16"/>
    <p:sldId id="287" r:id="rId17"/>
    <p:sldId id="286" r:id="rId18"/>
    <p:sldId id="294" r:id="rId19"/>
    <p:sldId id="295" r:id="rId20"/>
    <p:sldId id="281" r:id="rId21"/>
    <p:sldId id="273" r:id="rId22"/>
    <p:sldId id="297" r:id="rId23"/>
    <p:sldId id="289" r:id="rId24"/>
    <p:sldId id="298" r:id="rId25"/>
    <p:sldId id="282" r:id="rId26"/>
    <p:sldId id="292" r:id="rId27"/>
    <p:sldId id="293" r:id="rId28"/>
    <p:sldId id="299" r:id="rId29"/>
    <p:sldId id="288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A54C36-506A-5F40-64EF-28FD48694D5C}" name="Pietro Bogani" initials="PB" userId="S::10622041@polimi.it::fbf08844-fa53-426c-9234-70593d6926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6763"/>
    <a:srgbClr val="990033"/>
    <a:srgbClr val="E4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4F27EB-3B96-44EF-90CC-56EF271FE16A}" v="2315" dt="2023-02-16T20:04:07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3"/>
    <p:restoredTop sz="94682"/>
  </p:normalViewPr>
  <p:slideViewPr>
    <p:cSldViewPr snapToGrid="0">
      <p:cViewPr varScale="1">
        <p:scale>
          <a:sx n="78" d="100"/>
          <a:sy n="78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o Castellani" userId="59fd71cc-7b05-4d63-a06c-c551c56b86a5" providerId="ADAL" clId="{C44F27EB-3B96-44EF-90CC-56EF271FE16A}"/>
    <pc:docChg chg="undo custSel addSld delSld modSld sldOrd">
      <pc:chgData name="Tomaso Castellani" userId="59fd71cc-7b05-4d63-a06c-c551c56b86a5" providerId="ADAL" clId="{C44F27EB-3B96-44EF-90CC-56EF271FE16A}" dt="2023-02-16T20:04:29.240" v="657" actId="1076"/>
      <pc:docMkLst>
        <pc:docMk/>
      </pc:docMkLst>
      <pc:sldChg chg="modSp mod">
        <pc:chgData name="Tomaso Castellani" userId="59fd71cc-7b05-4d63-a06c-c551c56b86a5" providerId="ADAL" clId="{C44F27EB-3B96-44EF-90CC-56EF271FE16A}" dt="2023-02-16T18:57:15.726" v="614" actId="1076"/>
        <pc:sldMkLst>
          <pc:docMk/>
          <pc:sldMk cId="2561184915" sldId="260"/>
        </pc:sldMkLst>
        <pc:spChg chg="mod">
          <ac:chgData name="Tomaso Castellani" userId="59fd71cc-7b05-4d63-a06c-c551c56b86a5" providerId="ADAL" clId="{C44F27EB-3B96-44EF-90CC-56EF271FE16A}" dt="2023-02-16T18:57:15.726" v="614" actId="1076"/>
          <ac:spMkLst>
            <pc:docMk/>
            <pc:sldMk cId="2561184915" sldId="260"/>
            <ac:spMk id="10" creationId="{777EA9BC-A027-9FFA-5F27-A42E994B621C}"/>
          </ac:spMkLst>
        </pc:spChg>
      </pc:sldChg>
      <pc:sldChg chg="modSp del mod">
        <pc:chgData name="Tomaso Castellani" userId="59fd71cc-7b05-4d63-a06c-c551c56b86a5" providerId="ADAL" clId="{C44F27EB-3B96-44EF-90CC-56EF271FE16A}" dt="2023-02-16T16:04:27.600" v="363" actId="2696"/>
        <pc:sldMkLst>
          <pc:docMk/>
          <pc:sldMk cId="3933305118" sldId="261"/>
        </pc:sldMkLst>
        <pc:spChg chg="mod">
          <ac:chgData name="Tomaso Castellani" userId="59fd71cc-7b05-4d63-a06c-c551c56b86a5" providerId="ADAL" clId="{C44F27EB-3B96-44EF-90CC-56EF271FE16A}" dt="2023-02-16T15:59:58.619" v="351" actId="404"/>
          <ac:spMkLst>
            <pc:docMk/>
            <pc:sldMk cId="3933305118" sldId="261"/>
            <ac:spMk id="11" creationId="{727A39AF-1661-C909-CAA7-CD6770365B87}"/>
          </ac:spMkLst>
        </pc:spChg>
      </pc:sldChg>
      <pc:sldChg chg="modSp mod">
        <pc:chgData name="Tomaso Castellani" userId="59fd71cc-7b05-4d63-a06c-c551c56b86a5" providerId="ADAL" clId="{C44F27EB-3B96-44EF-90CC-56EF271FE16A}" dt="2023-02-16T16:07:03.417" v="376" actId="1076"/>
        <pc:sldMkLst>
          <pc:docMk/>
          <pc:sldMk cId="3611662898" sldId="262"/>
        </pc:sldMkLst>
        <pc:spChg chg="mod">
          <ac:chgData name="Tomaso Castellani" userId="59fd71cc-7b05-4d63-a06c-c551c56b86a5" providerId="ADAL" clId="{C44F27EB-3B96-44EF-90CC-56EF271FE16A}" dt="2023-02-16T16:07:03.417" v="376" actId="1076"/>
          <ac:spMkLst>
            <pc:docMk/>
            <pc:sldMk cId="3611662898" sldId="262"/>
            <ac:spMk id="4" creationId="{7159350F-3867-001A-D5CB-72C956B9D355}"/>
          </ac:spMkLst>
        </pc:spChg>
        <pc:picChg chg="mod">
          <ac:chgData name="Tomaso Castellani" userId="59fd71cc-7b05-4d63-a06c-c551c56b86a5" providerId="ADAL" clId="{C44F27EB-3B96-44EF-90CC-56EF271FE16A}" dt="2023-02-16T16:06:58.486" v="375" actId="1076"/>
          <ac:picMkLst>
            <pc:docMk/>
            <pc:sldMk cId="3611662898" sldId="262"/>
            <ac:picMk id="8" creationId="{1E08F112-AF8F-E9F6-A89B-D66BDB4A5C59}"/>
          </ac:picMkLst>
        </pc:picChg>
      </pc:sldChg>
      <pc:sldChg chg="modSp mod">
        <pc:chgData name="Tomaso Castellani" userId="59fd71cc-7b05-4d63-a06c-c551c56b86a5" providerId="ADAL" clId="{C44F27EB-3B96-44EF-90CC-56EF271FE16A}" dt="2023-02-16T16:11:04.335" v="409" actId="113"/>
        <pc:sldMkLst>
          <pc:docMk/>
          <pc:sldMk cId="2677148681" sldId="265"/>
        </pc:sldMkLst>
        <pc:spChg chg="mod">
          <ac:chgData name="Tomaso Castellani" userId="59fd71cc-7b05-4d63-a06c-c551c56b86a5" providerId="ADAL" clId="{C44F27EB-3B96-44EF-90CC-56EF271FE16A}" dt="2023-02-16T16:11:04.335" v="409" actId="113"/>
          <ac:spMkLst>
            <pc:docMk/>
            <pc:sldMk cId="2677148681" sldId="265"/>
            <ac:spMk id="16" creationId="{AE4FE8A8-5EC1-001C-678B-C90FC35F5346}"/>
          </ac:spMkLst>
        </pc:spChg>
      </pc:sldChg>
      <pc:sldChg chg="modSp mod">
        <pc:chgData name="Tomaso Castellani" userId="59fd71cc-7b05-4d63-a06c-c551c56b86a5" providerId="ADAL" clId="{C44F27EB-3B96-44EF-90CC-56EF271FE16A}" dt="2023-02-16T16:10:24.825" v="408" actId="1076"/>
        <pc:sldMkLst>
          <pc:docMk/>
          <pc:sldMk cId="1417107812" sldId="268"/>
        </pc:sldMkLst>
        <pc:spChg chg="mod">
          <ac:chgData name="Tomaso Castellani" userId="59fd71cc-7b05-4d63-a06c-c551c56b86a5" providerId="ADAL" clId="{C44F27EB-3B96-44EF-90CC-56EF271FE16A}" dt="2023-02-16T16:10:13.305" v="406" actId="1076"/>
          <ac:spMkLst>
            <pc:docMk/>
            <pc:sldMk cId="1417107812" sldId="268"/>
            <ac:spMk id="3" creationId="{6D6D5AE6-B3FD-A1DF-0E8E-71452244C550}"/>
          </ac:spMkLst>
        </pc:spChg>
        <pc:spChg chg="mod">
          <ac:chgData name="Tomaso Castellani" userId="59fd71cc-7b05-4d63-a06c-c551c56b86a5" providerId="ADAL" clId="{C44F27EB-3B96-44EF-90CC-56EF271FE16A}" dt="2023-02-16T16:06:43.593" v="374" actId="1076"/>
          <ac:spMkLst>
            <pc:docMk/>
            <pc:sldMk cId="1417107812" sldId="268"/>
            <ac:spMk id="27" creationId="{6D3A3805-B043-E6A0-6ACF-60AC132C6925}"/>
          </ac:spMkLst>
        </pc:spChg>
        <pc:picChg chg="mod">
          <ac:chgData name="Tomaso Castellani" userId="59fd71cc-7b05-4d63-a06c-c551c56b86a5" providerId="ADAL" clId="{C44F27EB-3B96-44EF-90CC-56EF271FE16A}" dt="2023-02-16T16:10:24.825" v="408" actId="1076"/>
          <ac:picMkLst>
            <pc:docMk/>
            <pc:sldMk cId="1417107812" sldId="268"/>
            <ac:picMk id="1026" creationId="{A23C379E-FB63-9E75-33D3-0F5453C05809}"/>
          </ac:picMkLst>
        </pc:picChg>
      </pc:sldChg>
      <pc:sldChg chg="modSp mod">
        <pc:chgData name="Tomaso Castellani" userId="59fd71cc-7b05-4d63-a06c-c551c56b86a5" providerId="ADAL" clId="{C44F27EB-3B96-44EF-90CC-56EF271FE16A}" dt="2023-02-16T16:09:55.778" v="400" actId="14100"/>
        <pc:sldMkLst>
          <pc:docMk/>
          <pc:sldMk cId="2094749410" sldId="269"/>
        </pc:sldMkLst>
        <pc:spChg chg="mod">
          <ac:chgData name="Tomaso Castellani" userId="59fd71cc-7b05-4d63-a06c-c551c56b86a5" providerId="ADAL" clId="{C44F27EB-3B96-44EF-90CC-56EF271FE16A}" dt="2023-02-16T16:09:55.778" v="400" actId="14100"/>
          <ac:spMkLst>
            <pc:docMk/>
            <pc:sldMk cId="2094749410" sldId="269"/>
            <ac:spMk id="6" creationId="{E3D4D8CC-2382-BC6B-7756-B5F64C5859AD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6T15:50:54.886" v="125" actId="1076"/>
        <pc:sldMkLst>
          <pc:docMk/>
          <pc:sldMk cId="2206776449" sldId="273"/>
        </pc:sldMkLst>
        <pc:spChg chg="mod">
          <ac:chgData name="Tomaso Castellani" userId="59fd71cc-7b05-4d63-a06c-c551c56b86a5" providerId="ADAL" clId="{C44F27EB-3B96-44EF-90CC-56EF271FE16A}" dt="2023-02-16T15:48:25.577" v="35" actId="14100"/>
          <ac:spMkLst>
            <pc:docMk/>
            <pc:sldMk cId="2206776449" sldId="273"/>
            <ac:spMk id="4" creationId="{26B4F09B-C867-B5AC-3B51-1CBF10BBFE34}"/>
          </ac:spMkLst>
        </pc:spChg>
        <pc:spChg chg="add del mod">
          <ac:chgData name="Tomaso Castellani" userId="59fd71cc-7b05-4d63-a06c-c551c56b86a5" providerId="ADAL" clId="{C44F27EB-3B96-44EF-90CC-56EF271FE16A}" dt="2023-02-16T15:49:35.660" v="72" actId="767"/>
          <ac:spMkLst>
            <pc:docMk/>
            <pc:sldMk cId="2206776449" sldId="273"/>
            <ac:spMk id="5" creationId="{E1BC1ABD-8291-97A4-9F28-EDC6CCE136CF}"/>
          </ac:spMkLst>
        </pc:spChg>
        <pc:spChg chg="del">
          <ac:chgData name="Tomaso Castellani" userId="59fd71cc-7b05-4d63-a06c-c551c56b86a5" providerId="ADAL" clId="{C44F27EB-3B96-44EF-90CC-56EF271FE16A}" dt="2023-02-16T15:47:59.859" v="31" actId="478"/>
          <ac:spMkLst>
            <pc:docMk/>
            <pc:sldMk cId="2206776449" sldId="273"/>
            <ac:spMk id="9" creationId="{D887CA13-07E8-4354-7AEC-8577B4798016}"/>
          </ac:spMkLst>
        </pc:spChg>
        <pc:spChg chg="del mod">
          <ac:chgData name="Tomaso Castellani" userId="59fd71cc-7b05-4d63-a06c-c551c56b86a5" providerId="ADAL" clId="{C44F27EB-3B96-44EF-90CC-56EF271FE16A}" dt="2023-02-16T15:50:47.079" v="124" actId="478"/>
          <ac:spMkLst>
            <pc:docMk/>
            <pc:sldMk cId="2206776449" sldId="273"/>
            <ac:spMk id="11" creationId="{59940687-E443-8A9E-7B74-40F11CCB8DAC}"/>
          </ac:spMkLst>
        </pc:spChg>
        <pc:spChg chg="add mod">
          <ac:chgData name="Tomaso Castellani" userId="59fd71cc-7b05-4d63-a06c-c551c56b86a5" providerId="ADAL" clId="{C44F27EB-3B96-44EF-90CC-56EF271FE16A}" dt="2023-02-16T15:50:54.886" v="125" actId="1076"/>
          <ac:spMkLst>
            <pc:docMk/>
            <pc:sldMk cId="2206776449" sldId="273"/>
            <ac:spMk id="12" creationId="{37BE7920-5ED0-3507-79FC-4F91B6787231}"/>
          </ac:spMkLst>
        </pc:spChg>
        <pc:picChg chg="mod">
          <ac:chgData name="Tomaso Castellani" userId="59fd71cc-7b05-4d63-a06c-c551c56b86a5" providerId="ADAL" clId="{C44F27EB-3B96-44EF-90CC-56EF271FE16A}" dt="2023-02-16T15:49:17.315" v="47" actId="1036"/>
          <ac:picMkLst>
            <pc:docMk/>
            <pc:sldMk cId="2206776449" sldId="273"/>
            <ac:picMk id="4100" creationId="{06134099-B816-0DD5-EE8E-CE139FC79D63}"/>
          </ac:picMkLst>
        </pc:picChg>
      </pc:sldChg>
      <pc:sldChg chg="modSp mod">
        <pc:chgData name="Tomaso Castellani" userId="59fd71cc-7b05-4d63-a06c-c551c56b86a5" providerId="ADAL" clId="{C44F27EB-3B96-44EF-90CC-56EF271FE16A}" dt="2023-02-16T18:44:02.678" v="613" actId="14100"/>
        <pc:sldMkLst>
          <pc:docMk/>
          <pc:sldMk cId="3193893441" sldId="284"/>
        </pc:sldMkLst>
        <pc:spChg chg="mod">
          <ac:chgData name="Tomaso Castellani" userId="59fd71cc-7b05-4d63-a06c-c551c56b86a5" providerId="ADAL" clId="{C44F27EB-3B96-44EF-90CC-56EF271FE16A}" dt="2023-02-16T18:44:02.678" v="613" actId="14100"/>
          <ac:spMkLst>
            <pc:docMk/>
            <pc:sldMk cId="3193893441" sldId="284"/>
            <ac:spMk id="2" creationId="{7433E35D-CDE5-63E0-1A8E-C470619F25CE}"/>
          </ac:spMkLst>
        </pc:spChg>
      </pc:sldChg>
      <pc:sldChg chg="modSp mod">
        <pc:chgData name="Tomaso Castellani" userId="59fd71cc-7b05-4d63-a06c-c551c56b86a5" providerId="ADAL" clId="{C44F27EB-3B96-44EF-90CC-56EF271FE16A}" dt="2023-02-16T16:11:22.184" v="410" actId="113"/>
        <pc:sldMkLst>
          <pc:docMk/>
          <pc:sldMk cId="6770643" sldId="285"/>
        </pc:sldMkLst>
        <pc:spChg chg="mod">
          <ac:chgData name="Tomaso Castellani" userId="59fd71cc-7b05-4d63-a06c-c551c56b86a5" providerId="ADAL" clId="{C44F27EB-3B96-44EF-90CC-56EF271FE16A}" dt="2023-02-16T16:11:22.184" v="410" actId="113"/>
          <ac:spMkLst>
            <pc:docMk/>
            <pc:sldMk cId="6770643" sldId="285"/>
            <ac:spMk id="6" creationId="{7A663B4C-51CF-9F4C-CC67-405882299DDC}"/>
          </ac:spMkLst>
        </pc:spChg>
      </pc:sldChg>
      <pc:sldChg chg="modSp mod">
        <pc:chgData name="Tomaso Castellani" userId="59fd71cc-7b05-4d63-a06c-c551c56b86a5" providerId="ADAL" clId="{C44F27EB-3B96-44EF-90CC-56EF271FE16A}" dt="2023-02-16T16:11:57.409" v="414" actId="1076"/>
        <pc:sldMkLst>
          <pc:docMk/>
          <pc:sldMk cId="1385246713" sldId="286"/>
        </pc:sldMkLst>
        <pc:spChg chg="mod">
          <ac:chgData name="Tomaso Castellani" userId="59fd71cc-7b05-4d63-a06c-c551c56b86a5" providerId="ADAL" clId="{C44F27EB-3B96-44EF-90CC-56EF271FE16A}" dt="2023-02-16T16:11:57.409" v="414" actId="1076"/>
          <ac:spMkLst>
            <pc:docMk/>
            <pc:sldMk cId="1385246713" sldId="286"/>
            <ac:spMk id="12" creationId="{AA8CF4DE-00D2-C8AA-0E82-7532774259C5}"/>
          </ac:spMkLst>
        </pc:spChg>
      </pc:sldChg>
      <pc:sldChg chg="ord">
        <pc:chgData name="Tomaso Castellani" userId="59fd71cc-7b05-4d63-a06c-c551c56b86a5" providerId="ADAL" clId="{C44F27EB-3B96-44EF-90CC-56EF271FE16A}" dt="2023-02-16T15:45:35.428" v="22"/>
        <pc:sldMkLst>
          <pc:docMk/>
          <pc:sldMk cId="2037694309" sldId="288"/>
        </pc:sldMkLst>
      </pc:sldChg>
      <pc:sldChg chg="modSp mod">
        <pc:chgData name="Tomaso Castellani" userId="59fd71cc-7b05-4d63-a06c-c551c56b86a5" providerId="ADAL" clId="{C44F27EB-3B96-44EF-90CC-56EF271FE16A}" dt="2023-02-16T15:45:14.163" v="20" actId="1076"/>
        <pc:sldMkLst>
          <pc:docMk/>
          <pc:sldMk cId="2185545750" sldId="289"/>
        </pc:sldMkLst>
        <pc:picChg chg="mod">
          <ac:chgData name="Tomaso Castellani" userId="59fd71cc-7b05-4d63-a06c-c551c56b86a5" providerId="ADAL" clId="{C44F27EB-3B96-44EF-90CC-56EF271FE16A}" dt="2023-02-16T15:45:14.163" v="20" actId="1076"/>
          <ac:picMkLst>
            <pc:docMk/>
            <pc:sldMk cId="2185545750" sldId="289"/>
            <ac:picMk id="3" creationId="{D374D4C3-72B1-6BB3-8FA2-CFD1CECE40DE}"/>
          </ac:picMkLst>
        </pc:picChg>
        <pc:picChg chg="mod">
          <ac:chgData name="Tomaso Castellani" userId="59fd71cc-7b05-4d63-a06c-c551c56b86a5" providerId="ADAL" clId="{C44F27EB-3B96-44EF-90CC-56EF271FE16A}" dt="2023-02-16T15:45:14.163" v="20" actId="1076"/>
          <ac:picMkLst>
            <pc:docMk/>
            <pc:sldMk cId="2185545750" sldId="289"/>
            <ac:picMk id="6" creationId="{2F07AB00-F84F-4540-BC0E-8C465770C071}"/>
          </ac:picMkLst>
        </pc:picChg>
      </pc:sldChg>
      <pc:sldChg chg="modSp mod">
        <pc:chgData name="Tomaso Castellani" userId="59fd71cc-7b05-4d63-a06c-c551c56b86a5" providerId="ADAL" clId="{C44F27EB-3B96-44EF-90CC-56EF271FE16A}" dt="2023-02-16T19:04:20.825" v="619" actId="20577"/>
        <pc:sldMkLst>
          <pc:docMk/>
          <pc:sldMk cId="715061638" sldId="292"/>
        </pc:sldMkLst>
        <pc:spChg chg="mod">
          <ac:chgData name="Tomaso Castellani" userId="59fd71cc-7b05-4d63-a06c-c551c56b86a5" providerId="ADAL" clId="{C44F27EB-3B96-44EF-90CC-56EF271FE16A}" dt="2023-02-16T19:04:20.825" v="619" actId="20577"/>
          <ac:spMkLst>
            <pc:docMk/>
            <pc:sldMk cId="715061638" sldId="292"/>
            <ac:spMk id="6" creationId="{A075CEB5-A021-2EFB-3FB5-8859AFC8FC0A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6T15:57:21.907" v="325" actId="207"/>
        <pc:sldMkLst>
          <pc:docMk/>
          <pc:sldMk cId="3352650531" sldId="295"/>
        </pc:sldMkLst>
        <pc:spChg chg="del">
          <ac:chgData name="Tomaso Castellani" userId="59fd71cc-7b05-4d63-a06c-c551c56b86a5" providerId="ADAL" clId="{C44F27EB-3B96-44EF-90CC-56EF271FE16A}" dt="2023-02-16T15:56:46.688" v="311" actId="478"/>
          <ac:spMkLst>
            <pc:docMk/>
            <pc:sldMk cId="3352650531" sldId="295"/>
            <ac:spMk id="3" creationId="{7FE671C9-BA99-0B4C-3DF9-CAD3A8018E49}"/>
          </ac:spMkLst>
        </pc:spChg>
        <pc:spChg chg="add mod">
          <ac:chgData name="Tomaso Castellani" userId="59fd71cc-7b05-4d63-a06c-c551c56b86a5" providerId="ADAL" clId="{C44F27EB-3B96-44EF-90CC-56EF271FE16A}" dt="2023-02-16T15:57:21.907" v="325" actId="207"/>
          <ac:spMkLst>
            <pc:docMk/>
            <pc:sldMk cId="3352650531" sldId="295"/>
            <ac:spMk id="4" creationId="{B6310055-4012-C3EF-E47E-73DB1D8433FA}"/>
          </ac:spMkLst>
        </pc:spChg>
      </pc:sldChg>
      <pc:sldChg chg="modSp mod">
        <pc:chgData name="Tomaso Castellani" userId="59fd71cc-7b05-4d63-a06c-c551c56b86a5" providerId="ADAL" clId="{C44F27EB-3B96-44EF-90CC-56EF271FE16A}" dt="2023-02-16T16:07:43.898" v="378" actId="20577"/>
        <pc:sldMkLst>
          <pc:docMk/>
          <pc:sldMk cId="1064746768" sldId="296"/>
        </pc:sldMkLst>
        <pc:spChg chg="mod">
          <ac:chgData name="Tomaso Castellani" userId="59fd71cc-7b05-4d63-a06c-c551c56b86a5" providerId="ADAL" clId="{C44F27EB-3B96-44EF-90CC-56EF271FE16A}" dt="2023-02-16T16:07:43.898" v="378" actId="20577"/>
          <ac:spMkLst>
            <pc:docMk/>
            <pc:sldMk cId="1064746768" sldId="296"/>
            <ac:spMk id="6" creationId="{E3D4D8CC-2382-BC6B-7756-B5F64C5859AD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6T16:12:19.797" v="415" actId="1076"/>
        <pc:sldMkLst>
          <pc:docMk/>
          <pc:sldMk cId="814872045" sldId="297"/>
        </pc:sldMkLst>
        <pc:spChg chg="mod">
          <ac:chgData name="Tomaso Castellani" userId="59fd71cc-7b05-4d63-a06c-c551c56b86a5" providerId="ADAL" clId="{C44F27EB-3B96-44EF-90CC-56EF271FE16A}" dt="2023-02-16T15:53:14.714" v="130" actId="113"/>
          <ac:spMkLst>
            <pc:docMk/>
            <pc:sldMk cId="814872045" sldId="297"/>
            <ac:spMk id="14" creationId="{B9423105-24F3-94F9-40CF-6EE94D5EF72A}"/>
          </ac:spMkLst>
        </pc:spChg>
        <pc:spChg chg="del">
          <ac:chgData name="Tomaso Castellani" userId="59fd71cc-7b05-4d63-a06c-c551c56b86a5" providerId="ADAL" clId="{C44F27EB-3B96-44EF-90CC-56EF271FE16A}" dt="2023-02-16T15:46:36.356" v="23" actId="478"/>
          <ac:spMkLst>
            <pc:docMk/>
            <pc:sldMk cId="814872045" sldId="297"/>
            <ac:spMk id="23" creationId="{8E7D7391-1600-F242-684D-80F94D7BE4E5}"/>
          </ac:spMkLst>
        </pc:spChg>
        <pc:picChg chg="mod">
          <ac:chgData name="Tomaso Castellani" userId="59fd71cc-7b05-4d63-a06c-c551c56b86a5" providerId="ADAL" clId="{C44F27EB-3B96-44EF-90CC-56EF271FE16A}" dt="2023-02-16T16:12:19.797" v="415" actId="1076"/>
          <ac:picMkLst>
            <pc:docMk/>
            <pc:sldMk cId="814872045" sldId="297"/>
            <ac:picMk id="7" creationId="{D3BDAF91-1386-2E36-BAF0-D95C50A3E1BD}"/>
          </ac:picMkLst>
        </pc:picChg>
        <pc:picChg chg="add mod">
          <ac:chgData name="Tomaso Castellani" userId="59fd71cc-7b05-4d63-a06c-c551c56b86a5" providerId="ADAL" clId="{C44F27EB-3B96-44EF-90CC-56EF271FE16A}" dt="2023-02-16T15:39:32.475" v="11" actId="1076"/>
          <ac:picMkLst>
            <pc:docMk/>
            <pc:sldMk cId="814872045" sldId="297"/>
            <ac:picMk id="9" creationId="{F69BFCD1-B730-B9E6-DCC3-5EC69FEB9EBC}"/>
          </ac:picMkLst>
        </pc:picChg>
        <pc:picChg chg="mod">
          <ac:chgData name="Tomaso Castellani" userId="59fd71cc-7b05-4d63-a06c-c551c56b86a5" providerId="ADAL" clId="{C44F27EB-3B96-44EF-90CC-56EF271FE16A}" dt="2023-02-16T16:12:19.797" v="415" actId="1076"/>
          <ac:picMkLst>
            <pc:docMk/>
            <pc:sldMk cId="814872045" sldId="297"/>
            <ac:picMk id="12" creationId="{69F47B54-0949-472E-44B6-BEF5C40A5245}"/>
          </ac:picMkLst>
        </pc:picChg>
        <pc:picChg chg="del">
          <ac:chgData name="Tomaso Castellani" userId="59fd71cc-7b05-4d63-a06c-c551c56b86a5" providerId="ADAL" clId="{C44F27EB-3B96-44EF-90CC-56EF271FE16A}" dt="2023-02-16T15:39:12.925" v="3" actId="478"/>
          <ac:picMkLst>
            <pc:docMk/>
            <pc:sldMk cId="814872045" sldId="297"/>
            <ac:picMk id="22" creationId="{730B92A9-897F-0ABC-783D-F7E4CCC836D0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6T20:04:29.240" v="657" actId="1076"/>
        <pc:sldMkLst>
          <pc:docMk/>
          <pc:sldMk cId="1667530032" sldId="298"/>
        </pc:sldMkLst>
        <pc:spChg chg="mod">
          <ac:chgData name="Tomaso Castellani" userId="59fd71cc-7b05-4d63-a06c-c551c56b86a5" providerId="ADAL" clId="{C44F27EB-3B96-44EF-90CC-56EF271FE16A}" dt="2023-02-16T20:03:42.156" v="648" actId="1076"/>
          <ac:spMkLst>
            <pc:docMk/>
            <pc:sldMk cId="1667530032" sldId="298"/>
            <ac:spMk id="4" creationId="{63203C6D-EBA5-0958-A5C2-22533EE8275B}"/>
          </ac:spMkLst>
        </pc:spChg>
        <pc:spChg chg="add mod">
          <ac:chgData name="Tomaso Castellani" userId="59fd71cc-7b05-4d63-a06c-c551c56b86a5" providerId="ADAL" clId="{C44F27EB-3B96-44EF-90CC-56EF271FE16A}" dt="2023-02-16T16:57:30.086" v="516" actId="20577"/>
          <ac:spMkLst>
            <pc:docMk/>
            <pc:sldMk cId="1667530032" sldId="298"/>
            <ac:spMk id="5" creationId="{284DEE6E-BE23-3D86-A5FB-79A64B23E94B}"/>
          </ac:spMkLst>
        </pc:spChg>
        <pc:spChg chg="mod">
          <ac:chgData name="Tomaso Castellani" userId="59fd71cc-7b05-4d63-a06c-c551c56b86a5" providerId="ADAL" clId="{C44F27EB-3B96-44EF-90CC-56EF271FE16A}" dt="2023-02-16T20:04:07.564" v="656" actId="20577"/>
          <ac:spMkLst>
            <pc:docMk/>
            <pc:sldMk cId="1667530032" sldId="298"/>
            <ac:spMk id="6" creationId="{DD6956E4-E53E-8A90-BEA1-3428BA171EA0}"/>
          </ac:spMkLst>
        </pc:spChg>
        <pc:spChg chg="mod">
          <ac:chgData name="Tomaso Castellani" userId="59fd71cc-7b05-4d63-a06c-c551c56b86a5" providerId="ADAL" clId="{C44F27EB-3B96-44EF-90CC-56EF271FE16A}" dt="2023-02-16T16:59:25.432" v="587" actId="20577"/>
          <ac:spMkLst>
            <pc:docMk/>
            <pc:sldMk cId="1667530032" sldId="298"/>
            <ac:spMk id="7" creationId="{DDC4BF22-FED0-D612-CD68-AFA4E4A9C0A6}"/>
          </ac:spMkLst>
        </pc:spChg>
        <pc:spChg chg="del mod">
          <ac:chgData name="Tomaso Castellani" userId="59fd71cc-7b05-4d63-a06c-c551c56b86a5" providerId="ADAL" clId="{C44F27EB-3B96-44EF-90CC-56EF271FE16A}" dt="2023-02-16T16:15:53.261" v="434" actId="478"/>
          <ac:spMkLst>
            <pc:docMk/>
            <pc:sldMk cId="1667530032" sldId="298"/>
            <ac:spMk id="15" creationId="{C08B14AE-4FC2-6D93-8975-8D27609093BF}"/>
          </ac:spMkLst>
        </pc:spChg>
        <pc:picChg chg="add mod ord">
          <ac:chgData name="Tomaso Castellani" userId="59fd71cc-7b05-4d63-a06c-c551c56b86a5" providerId="ADAL" clId="{C44F27EB-3B96-44EF-90CC-56EF271FE16A}" dt="2023-02-16T20:04:29.240" v="657" actId="1076"/>
          <ac:picMkLst>
            <pc:docMk/>
            <pc:sldMk cId="1667530032" sldId="298"/>
            <ac:picMk id="14" creationId="{9C10C0ED-7A2E-A9FE-6D67-B8EEAAC8C6CD}"/>
          </ac:picMkLst>
        </pc:picChg>
        <pc:picChg chg="del">
          <ac:chgData name="Tomaso Castellani" userId="59fd71cc-7b05-4d63-a06c-c551c56b86a5" providerId="ADAL" clId="{C44F27EB-3B96-44EF-90CC-56EF271FE16A}" dt="2023-02-16T20:02:40.301" v="620" actId="478"/>
          <ac:picMkLst>
            <pc:docMk/>
            <pc:sldMk cId="1667530032" sldId="298"/>
            <ac:picMk id="5128" creationId="{0B59AB38-861D-DEEB-6AC8-D16721F52ABF}"/>
          </ac:picMkLst>
        </pc:picChg>
      </pc:sldChg>
      <pc:sldChg chg="modSp mod">
        <pc:chgData name="Tomaso Castellani" userId="59fd71cc-7b05-4d63-a06c-c551c56b86a5" providerId="ADAL" clId="{C44F27EB-3B96-44EF-90CC-56EF271FE16A}" dt="2023-02-16T17:00:05.446" v="611" actId="20577"/>
        <pc:sldMkLst>
          <pc:docMk/>
          <pc:sldMk cId="1279111823" sldId="299"/>
        </pc:sldMkLst>
        <pc:spChg chg="mod">
          <ac:chgData name="Tomaso Castellani" userId="59fd71cc-7b05-4d63-a06c-c551c56b86a5" providerId="ADAL" clId="{C44F27EB-3B96-44EF-90CC-56EF271FE16A}" dt="2023-02-16T17:00:05.446" v="611" actId="20577"/>
          <ac:spMkLst>
            <pc:docMk/>
            <pc:sldMk cId="1279111823" sldId="299"/>
            <ac:spMk id="9" creationId="{7788D7CC-7F21-5F35-FAE3-610EF20E9187}"/>
          </ac:spMkLst>
        </pc:spChg>
      </pc:sldChg>
      <pc:sldChg chg="modSp add mod">
        <pc:chgData name="Tomaso Castellani" userId="59fd71cc-7b05-4d63-a06c-c551c56b86a5" providerId="ADAL" clId="{C44F27EB-3B96-44EF-90CC-56EF271FE16A}" dt="2023-02-16T16:06:12.045" v="371" actId="1076"/>
        <pc:sldMkLst>
          <pc:docMk/>
          <pc:sldMk cId="2111525499" sldId="300"/>
        </pc:sldMkLst>
        <pc:spChg chg="mod">
          <ac:chgData name="Tomaso Castellani" userId="59fd71cc-7b05-4d63-a06c-c551c56b86a5" providerId="ADAL" clId="{C44F27EB-3B96-44EF-90CC-56EF271FE16A}" dt="2023-02-16T16:06:12.045" v="371" actId="1076"/>
          <ac:spMkLst>
            <pc:docMk/>
            <pc:sldMk cId="2111525499" sldId="300"/>
            <ac:spMk id="11" creationId="{727A39AF-1661-C909-CAA7-CD6770365B8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0" Type="http://schemas.openxmlformats.org/officeDocument/2006/relationships/image" Target="../media/image42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4.sv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5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60.png"/><Relationship Id="rId3" Type="http://schemas.openxmlformats.org/officeDocument/2006/relationships/image" Target="../media/image511.png"/><Relationship Id="rId7" Type="http://schemas.openxmlformats.org/officeDocument/2006/relationships/image" Target="../media/image55.png"/><Relationship Id="rId12" Type="http://schemas.openxmlformats.org/officeDocument/2006/relationships/image" Target="../media/image58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70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1783959"/>
            <a:ext cx="4325767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Analysis of </a:t>
            </a:r>
            <a:br>
              <a:rPr lang="it-IT" sz="5000" dirty="0"/>
            </a:br>
            <a:r>
              <a:rPr lang="it-IT" sz="5000" dirty="0"/>
              <a:t>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 dirty="0" err="1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8A84E5D-1C2C-8ECA-B7A3-EE234FC5107C}"/>
              </a:ext>
            </a:extLst>
          </p:cNvPr>
          <p:cNvSpPr txBox="1"/>
          <p:nvPr/>
        </p:nvSpPr>
        <p:spPr>
          <a:xfrm>
            <a:off x="6741836" y="6193712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8 CFU                 8 CFU                5 CFU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3640B9C-3972-9B69-5D08-BAE4074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4612" y="320884"/>
            <a:ext cx="4717485" cy="1195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7" y="1501877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69" y="2766217"/>
            <a:ext cx="29924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Trends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562C7F8-B761-C294-A95A-A82FB41010C4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82641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88" y="172806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69" y="3429000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207" y="3397931"/>
            <a:ext cx="3275972" cy="324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768458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AA736A9-6A2C-383D-2096-C2D003755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009" y="597274"/>
            <a:ext cx="3827780" cy="382778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2C4064A-2540-CE39-CD58-11EE76AD2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75" y="597274"/>
            <a:ext cx="3898900" cy="38989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E4FE8A8-5EC1-001C-678B-C90FC35F5346}"/>
              </a:ext>
            </a:extLst>
          </p:cNvPr>
          <p:cNvSpPr txBox="1"/>
          <p:nvPr/>
        </p:nvSpPr>
        <p:spPr>
          <a:xfrm>
            <a:off x="3472349" y="5140960"/>
            <a:ext cx="827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Shape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outliers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remove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only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Tresure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 Island 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(28), an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artificial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island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scarcely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inhabited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26AD66D-8E38-C778-3DD3-628A05435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95" y="183328"/>
            <a:ext cx="3163870" cy="31638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17" y="3427430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327924"/>
            <a:ext cx="3436619" cy="34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4026923-8221-F3DD-885F-CAF5FF2DC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40" y="304800"/>
            <a:ext cx="5029200" cy="50292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663B4C-51CF-9F4C-CC67-405882299DDC}"/>
              </a:ext>
            </a:extLst>
          </p:cNvPr>
          <p:cNvSpPr txBox="1"/>
          <p:nvPr/>
        </p:nvSpPr>
        <p:spPr>
          <a:xfrm>
            <a:off x="4592320" y="560832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Magnitude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outliers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Japantown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Tenderloin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Nob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Hill </a:t>
            </a:r>
          </a:p>
        </p:txBody>
      </p:sp>
    </p:spTree>
    <p:extLst>
      <p:ext uri="{BB962C8B-B14F-4D97-AF65-F5344CB8AC3E}">
        <p14:creationId xmlns:p14="http://schemas.microsoft.com/office/powerpoint/2010/main" val="677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0" y="-80952"/>
            <a:ext cx="2712720" cy="693895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20007" y="1224229"/>
            <a:ext cx="2703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49" y="3477182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421381"/>
            <a:ext cx="3436619" cy="343661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49D8B4-BEE5-63FE-2E0E-679228B24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97" y="167640"/>
            <a:ext cx="3436619" cy="343661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F693DA2-BF9F-8767-B5AF-4F04B9CDD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40" y="20360"/>
            <a:ext cx="3489805" cy="348980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3D03EC7-87E6-4778-37F1-031DC515B54C}"/>
              </a:ext>
            </a:extLst>
          </p:cNvPr>
          <p:cNvSpPr txBox="1"/>
          <p:nvPr/>
        </p:nvSpPr>
        <p:spPr>
          <a:xfrm>
            <a:off x="-10413" y="408685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93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0.378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0.748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5997731" y="5631840"/>
            <a:ext cx="331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significant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25802BB-0EC2-F912-794A-87A0CF78A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3520"/>
            <a:ext cx="4315460" cy="43154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9922B15-CB95-6607-1C08-7713689B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906" y="223520"/>
            <a:ext cx="4308467" cy="43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42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err="1">
                <a:solidFill>
                  <a:schemeClr val="bg1"/>
                </a:solidFill>
              </a:rPr>
              <a:t>Tests</a:t>
            </a:r>
            <a:r>
              <a:rPr lang="it-IT" sz="36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3600" dirty="0" err="1">
                <a:solidFill>
                  <a:schemeClr val="bg1"/>
                </a:solidFill>
              </a:rPr>
              <a:t>rent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functions</a:t>
            </a:r>
            <a:endParaRPr lang="it-IT" sz="3600" dirty="0">
              <a:solidFill>
                <a:schemeClr val="bg1"/>
              </a:solidFill>
            </a:endParaRPr>
          </a:p>
          <a:p>
            <a:pPr algn="ctr"/>
            <a:r>
              <a:rPr lang="it-IT" sz="3600" dirty="0" err="1">
                <a:solidFill>
                  <a:schemeClr val="bg1"/>
                </a:solidFill>
              </a:rPr>
              <a:t>based</a:t>
            </a:r>
            <a:r>
              <a:rPr lang="it-IT" sz="3600" dirty="0">
                <a:solidFill>
                  <a:schemeClr val="bg1"/>
                </a:solidFill>
              </a:rPr>
              <a:t> on</a:t>
            </a:r>
          </a:p>
          <a:p>
            <a:pPr algn="ctr"/>
            <a:r>
              <a:rPr lang="it-IT" sz="3600" dirty="0" err="1">
                <a:solidFill>
                  <a:schemeClr val="bg1"/>
                </a:solidFill>
              </a:rPr>
              <a:t>constructions</a:t>
            </a:r>
            <a:endParaRPr lang="it-IT" sz="36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8DE0B45-B96F-7B77-7BD5-FD01D658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10" y="223520"/>
            <a:ext cx="4315460" cy="43154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41C8DAE-91AB-5B06-9513-16E89268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6060"/>
            <a:ext cx="4315460" cy="43154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0.031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0.561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4095750" y="5445433"/>
            <a:ext cx="649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for 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but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their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derivatives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246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19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591149" y="1082097"/>
                <a:ext cx="8600851" cy="357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𝑒𝑣𝑖𝑐𝑡𝑖𝑜𝑛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9" y="1082097"/>
                <a:ext cx="8600851" cy="357983"/>
              </a:xfrm>
              <a:prstGeom prst="rect">
                <a:avLst/>
              </a:prstGeom>
              <a:blipFill>
                <a:blip r:embed="rId2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7DC6112-AF9C-692A-9C9D-831BDA46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2076450"/>
            <a:ext cx="27241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3FCA0D-53B8-1C95-7496-E26F6E42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03" y="2076450"/>
            <a:ext cx="27241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6310055-4012-C3EF-E47E-73DB1D8433FA}"/>
                  </a:ext>
                </a:extLst>
              </p:cNvPr>
              <p:cNvSpPr txBox="1"/>
              <p:nvPr/>
            </p:nvSpPr>
            <p:spPr>
              <a:xfrm>
                <a:off x="3591148" y="5014092"/>
                <a:ext cx="8128903" cy="1246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Results: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sz="1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it-IT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sz="18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0.85</m:t>
                    </m:r>
                  </m:oMath>
                </a14:m>
                <a:endParaRPr lang="it-IT" sz="18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If Tenderloin </a:t>
                </a:r>
                <a:r>
                  <a:rPr lang="en-GB" dirty="0" err="1">
                    <a:solidFill>
                      <a:schemeClr val="accent1">
                        <a:lumMod val="75000"/>
                      </a:schemeClr>
                    </a:solidFill>
                  </a:rPr>
                  <a:t>neighborhood</a:t>
                </a:r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, an outlier in both new constructions and evictions, is removed, then new constructions are not significant anymore.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6310055-4012-C3EF-E47E-73DB1D843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8" y="5014092"/>
                <a:ext cx="8128903" cy="1246623"/>
              </a:xfrm>
              <a:prstGeom prst="rect">
                <a:avLst/>
              </a:prstGeom>
              <a:blipFill>
                <a:blip r:embed="rId5"/>
                <a:stretch>
                  <a:fillRect l="-600" t="-2941"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65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5DE9D69-45A7-F942-AD28-35F3DDF02F75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55" y="782878"/>
            <a:ext cx="2140696" cy="1074657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Gentrification and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process whereby the </a:t>
            </a:r>
            <a:r>
              <a:rPr lang="en-US" sz="2400" i="0" dirty="0">
                <a:solidFill>
                  <a:schemeClr val="accent1">
                    <a:lumMod val="75000"/>
                  </a:schemeClr>
                </a:solidFill>
                <a:effectLst/>
              </a:rPr>
              <a:t>character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an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urban area is </a:t>
            </a:r>
            <a:r>
              <a:rPr lang="en-US" sz="2400" i="0" dirty="0">
                <a:solidFill>
                  <a:schemeClr val="accent1">
                    <a:lumMod val="75000"/>
                  </a:schemeClr>
                </a:solidFill>
                <a:effectLst/>
              </a:rPr>
              <a:t>changed by wealthier people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moving in, displacing current inhabitants in the process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Gentrification in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since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1990s,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by a strong demand for tech workers from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startups and Silicon Valley companies.</a:t>
            </a:r>
          </a:p>
          <a:p>
            <a:pPr algn="just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affected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negatively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social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demographic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structure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city,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becoming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most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expensive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rents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9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70E3FB-0ECD-17AA-8BB5-A709DEF1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459" y="2685246"/>
            <a:ext cx="3750092" cy="39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6134099-B816-0DD5-EE8E-CE139FC79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481" y="2668274"/>
            <a:ext cx="3750092" cy="400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/>
              <p:nvPr/>
            </p:nvSpPr>
            <p:spPr>
              <a:xfrm rot="16200000">
                <a:off x="6850557" y="4441411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850557" y="4441411"/>
                <a:ext cx="1767840" cy="369332"/>
              </a:xfrm>
              <a:prstGeom prst="rect">
                <a:avLst/>
              </a:prstGeom>
              <a:blipFill>
                <a:blip r:embed="rId5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/>
              <p:nvPr/>
            </p:nvSpPr>
            <p:spPr>
              <a:xfrm>
                <a:off x="8811437" y="6182439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437" y="6182439"/>
                <a:ext cx="176784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/>
              <p:nvPr/>
            </p:nvSpPr>
            <p:spPr>
              <a:xfrm>
                <a:off x="4934756" y="6182439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𝑑𝑒𝑛𝑠𝑖𝑡𝑦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756" y="6182439"/>
                <a:ext cx="1767840" cy="369332"/>
              </a:xfrm>
              <a:prstGeom prst="rect">
                <a:avLst/>
              </a:prstGeom>
              <a:blipFill>
                <a:blip r:embed="rId7"/>
                <a:stretch>
                  <a:fillRect l="-1034" r="-20690"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/>
              <p:nvPr/>
            </p:nvSpPr>
            <p:spPr>
              <a:xfrm rot="16200000">
                <a:off x="2801115" y="4541944"/>
                <a:ext cx="2235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801115" y="4541944"/>
                <a:ext cx="2235200" cy="369332"/>
              </a:xfrm>
              <a:prstGeom prst="rect">
                <a:avLst/>
              </a:prstGeom>
              <a:blipFill>
                <a:blip r:embed="rId8"/>
                <a:stretch>
                  <a:fillRect t="-8992" r="-13333" b="-8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6B4F09B-C867-B5AC-3B51-1CBF10BBFE34}"/>
                  </a:ext>
                </a:extLst>
              </p:cNvPr>
              <p:cNvSpPr txBox="1"/>
              <p:nvPr/>
            </p:nvSpPr>
            <p:spPr>
              <a:xfrm>
                <a:off x="3515479" y="1487894"/>
                <a:ext cx="847004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6B4F09B-C867-B5AC-3B51-1CBF10BBF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479" y="1487894"/>
                <a:ext cx="8470043" cy="349326"/>
              </a:xfrm>
              <a:prstGeom prst="rect">
                <a:avLst/>
              </a:prstGeom>
              <a:blipFill>
                <a:blip r:embed="rId9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7BE7920-5ED0-3507-79FC-4F91B6787231}"/>
                  </a:ext>
                </a:extLst>
              </p:cNvPr>
              <p:cNvSpPr txBox="1"/>
              <p:nvPr/>
            </p:nvSpPr>
            <p:spPr>
              <a:xfrm>
                <a:off x="3515479" y="2110227"/>
                <a:ext cx="3050209" cy="969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Results: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0.37</m:t>
                    </m:r>
                  </m:oMath>
                </a14:m>
                <a:endParaRPr lang="en-GB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All predictors are significant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7BE7920-5ED0-3507-79FC-4F91B6787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479" y="2110227"/>
                <a:ext cx="3050209" cy="969624"/>
              </a:xfrm>
              <a:prstGeom prst="rect">
                <a:avLst/>
              </a:prstGeom>
              <a:blipFill>
                <a:blip r:embed="rId10"/>
                <a:stretch>
                  <a:fillRect l="-1800" t="-3145" r="-1600" b="-94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652310" y="1927344"/>
            <a:ext cx="16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6431450" y="1650345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Average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550827" y="1788844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Gaussian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Kernel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9423105-24F3-94F9-40CF-6EE94D5EF72A}"/>
              </a:ext>
            </a:extLst>
          </p:cNvPr>
          <p:cNvSpPr txBox="1"/>
          <p:nvPr/>
        </p:nvSpPr>
        <p:spPr>
          <a:xfrm>
            <a:off x="4407140" y="5207655"/>
            <a:ext cx="623875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Improvement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Consider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small fraction of rents with coordinates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as standalone observations and not as part of the neighborhood mean, adding proper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weights</a:t>
            </a:r>
            <a:endParaRPr lang="it-IT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299623" y="2112010"/>
            <a:ext cx="11318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DB7A3BC-AC23-8B25-182F-EDFBBBA2B446}"/>
              </a:ext>
            </a:extLst>
          </p:cNvPr>
          <p:cNvCxnSpPr>
            <a:cxnSpLocks/>
          </p:cNvCxnSpPr>
          <p:nvPr/>
        </p:nvCxnSpPr>
        <p:spPr>
          <a:xfrm>
            <a:off x="8359755" y="2112009"/>
            <a:ext cx="11318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C0A1B4D7-285F-E4E8-FF78-45B56BD0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930" y="2921426"/>
            <a:ext cx="1928305" cy="160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lemento grafico 6" descr="Mappa con segnaposto contorno">
            <a:extLst>
              <a:ext uri="{FF2B5EF4-FFF2-40B4-BE49-F238E27FC236}">
                <a16:creationId xmlns:a16="http://schemas.microsoft.com/office/drawing/2014/main" id="{D3BDAF91-1386-2E36-BAF0-D95C50A3E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3424" y="3009450"/>
            <a:ext cx="1243178" cy="1243178"/>
          </a:xfrm>
          <a:prstGeom prst="rect">
            <a:avLst/>
          </a:prstGeom>
        </p:spPr>
      </p:pic>
      <p:pic>
        <p:nvPicPr>
          <p:cNvPr id="12" name="Elemento grafico 11" descr="Segnale di divieto contorno">
            <a:extLst>
              <a:ext uri="{FF2B5EF4-FFF2-40B4-BE49-F238E27FC236}">
                <a16:creationId xmlns:a16="http://schemas.microsoft.com/office/drawing/2014/main" id="{69F47B54-0949-472E-44B6-BEF5C40A5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310" y="2841162"/>
            <a:ext cx="1720163" cy="1720163"/>
          </a:xfrm>
          <a:prstGeom prst="rect">
            <a:avLst/>
          </a:prstGeom>
        </p:spPr>
      </p:pic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F69BFCD1-B730-B9E6-DCC3-5EC69FEB9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25" y="2808367"/>
            <a:ext cx="2321859" cy="195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72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pic>
        <p:nvPicPr>
          <p:cNvPr id="3" name="Rent">
            <a:hlinkClick r:id="" action="ppaction://media"/>
            <a:extLst>
              <a:ext uri="{FF2B5EF4-FFF2-40B4-BE49-F238E27FC236}">
                <a16:creationId xmlns:a16="http://schemas.microsoft.com/office/drawing/2014/main" id="{D374D4C3-72B1-6BB3-8FA2-CFD1CECE40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0985" r="10936"/>
          <a:stretch/>
        </p:blipFill>
        <p:spPr>
          <a:xfrm>
            <a:off x="3426542" y="1953326"/>
            <a:ext cx="3856713" cy="2892718"/>
          </a:xfrm>
          <a:prstGeom prst="rect">
            <a:avLst/>
          </a:prstGeom>
        </p:spPr>
      </p:pic>
      <p:pic>
        <p:nvPicPr>
          <p:cNvPr id="6" name="smoothing">
            <a:hlinkClick r:id="" action="ppaction://media"/>
            <a:extLst>
              <a:ext uri="{FF2B5EF4-FFF2-40B4-BE49-F238E27FC236}">
                <a16:creationId xmlns:a16="http://schemas.microsoft.com/office/drawing/2014/main" id="{2F07AB00-F84F-4540-BC0E-8C465770C0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7020" r="16840"/>
          <a:stretch/>
        </p:blipFill>
        <p:spPr>
          <a:xfrm>
            <a:off x="7615007" y="1838912"/>
            <a:ext cx="4380347" cy="339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4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9C10C0ED-7A2E-A9FE-6D67-B8EEAAC8C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641" y="3640785"/>
            <a:ext cx="2586883" cy="2770602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/>
              <p:nvPr/>
            </p:nvSpPr>
            <p:spPr>
              <a:xfrm>
                <a:off x="3495610" y="983452"/>
                <a:ext cx="5200780" cy="1983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𝑙𝑜𝑐𝑎𝑡𝑖𝑜𝑛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</m:oMath>
                  </m:oMathPara>
                </a14:m>
                <a:endParaRPr lang="it-IT" sz="160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𝑙𝑎𝑡𝑖𝑡𝑢𝑑𝑒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𝑙𝑜𝑛𝑔𝑖𝑡𝑢𝑑𝑒</m:t>
                          </m:r>
                        </m:e>
                      </m:d>
                    </m:oMath>
                  </m:oMathPara>
                </a14:m>
                <a:endParaRPr lang="it-IT" sz="16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𝐺𝐵</m:t>
                          </m:r>
                        </m:e>
                      </m:func>
                    </m:oMath>
                  </m:oMathPara>
                </a14:m>
                <a:endParaRPr lang="it-IT" sz="16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100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𝑦𝑒𝑎𝑟𝑠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100−500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𝑦𝑒𝑎𝑟𝑠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500−1000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𝑦𝑒𝑎𝑟𝑠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1−2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𝑘𝑚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𝑦𝑒𝑎𝑟𝑠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10" y="983452"/>
                <a:ext cx="5200780" cy="19835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092F0B90-8F59-2CDE-9CEF-8B942DD0D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211" y="563589"/>
            <a:ext cx="2697126" cy="256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1E04991-4731-F7F1-2342-4FE183054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38" y="3694742"/>
            <a:ext cx="2720285" cy="26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/>
              <p:nvPr/>
            </p:nvSpPr>
            <p:spPr>
              <a:xfrm>
                <a:off x="4070756" y="6169955"/>
                <a:ext cx="193853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100−500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756" y="6169955"/>
                <a:ext cx="1938533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/>
              <p:nvPr/>
            </p:nvSpPr>
            <p:spPr>
              <a:xfrm rot="16200000">
                <a:off x="2415153" y="4790055"/>
                <a:ext cx="233721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100−500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415153" y="4790055"/>
                <a:ext cx="2337213" cy="307777"/>
              </a:xfrm>
              <a:prstGeom prst="rect">
                <a:avLst/>
              </a:prstGeom>
              <a:blipFill>
                <a:blip r:embed="rId7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/>
              <p:nvPr/>
            </p:nvSpPr>
            <p:spPr>
              <a:xfrm rot="16200000">
                <a:off x="5155926" y="4733980"/>
                <a:ext cx="233721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500−1000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55926" y="4733980"/>
                <a:ext cx="2337212" cy="307777"/>
              </a:xfrm>
              <a:prstGeom prst="rect">
                <a:avLst/>
              </a:prstGeom>
              <a:blipFill>
                <a:blip r:embed="rId8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/>
              <p:nvPr/>
            </p:nvSpPr>
            <p:spPr>
              <a:xfrm>
                <a:off x="6788222" y="6169955"/>
                <a:ext cx="198845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500−1000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222" y="6169955"/>
                <a:ext cx="198845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FAA6B6E-B47F-FD86-E96C-455F830BF5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802" y="3679291"/>
            <a:ext cx="2586883" cy="2770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/>
              <p:nvPr/>
            </p:nvSpPr>
            <p:spPr>
              <a:xfrm rot="16200000">
                <a:off x="8378755" y="4790056"/>
                <a:ext cx="196009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1−2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78755" y="4790056"/>
                <a:ext cx="1960093" cy="307777"/>
              </a:xfrm>
              <a:prstGeom prst="rect">
                <a:avLst/>
              </a:prstGeom>
              <a:blipFill>
                <a:blip r:embed="rId11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/>
              <p:nvPr/>
            </p:nvSpPr>
            <p:spPr>
              <a:xfrm>
                <a:off x="9949497" y="6186187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1−2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497" y="6186187"/>
                <a:ext cx="176784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84DEE6E-BE23-3D86-A5FB-79A64B23E94B}"/>
                  </a:ext>
                </a:extLst>
              </p:cNvPr>
              <p:cNvSpPr txBox="1"/>
              <p:nvPr/>
            </p:nvSpPr>
            <p:spPr>
              <a:xfrm>
                <a:off x="3512217" y="3293005"/>
                <a:ext cx="6320041" cy="415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Results: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0.85,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all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predictors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are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significant</m:t>
                    </m:r>
                    <m:r>
                      <a:rPr lang="it-IT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𝐺𝐵</m:t>
                        </m:r>
                      </m:sub>
                    </m:sSub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=−0.74</m:t>
                    </m:r>
                  </m:oMath>
                </a14:m>
                <a:endParaRPr lang="en-GB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84DEE6E-BE23-3D86-A5FB-79A64B23E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217" y="3293005"/>
                <a:ext cx="6320041" cy="415627"/>
              </a:xfrm>
              <a:prstGeom prst="rect">
                <a:avLst/>
              </a:prstGeom>
              <a:blipFill>
                <a:blip r:embed="rId13"/>
                <a:stretch>
                  <a:fillRect l="-771" t="-2941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530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Conclusions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04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1" y="983452"/>
            <a:ext cx="3204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Conclusions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75CEB5-A021-2EFB-3FB5-8859AFC8FC0A}"/>
              </a:ext>
            </a:extLst>
          </p:cNvPr>
          <p:cNvSpPr txBox="1"/>
          <p:nvPr/>
        </p:nvSpPr>
        <p:spPr>
          <a:xfrm>
            <a:off x="3618701" y="1443840"/>
            <a:ext cx="8342517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ent prices and evictions are not equivalent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measures of gentrification.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Google bus stops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have a negative impact on prices.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Landlords could consider applying higher rents, knowing that the houses near a Google bus stop could be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attractive for tech workers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endParaRPr lang="en-US" sz="1800" b="0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he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impact of new constructions on eviction notices results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negligible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(at neighborhood level).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ew constructions appear affecting the rent prices: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building new house units lowers rent prices.</a:t>
            </a:r>
          </a:p>
          <a:p>
            <a:endParaRPr lang="en-US" sz="1800" b="1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Encouraging the construction </a:t>
            </a:r>
            <a:r>
              <a:rPr lang="en-US" sz="180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of new house units 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in the city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is a good policy for tackling the gentrification and displacement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phenomena.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Elemento grafico 13" descr="Appunti selezionati contorno">
            <a:extLst>
              <a:ext uri="{FF2B5EF4-FFF2-40B4-BE49-F238E27FC236}">
                <a16:creationId xmlns:a16="http://schemas.microsoft.com/office/drawing/2014/main" id="{7034A075-0E74-8DD6-8630-3B9359857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262" y="2241044"/>
            <a:ext cx="2375911" cy="23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61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Extra </a:t>
            </a:r>
          </a:p>
        </p:txBody>
      </p:sp>
    </p:spTree>
    <p:extLst>
      <p:ext uri="{BB962C8B-B14F-4D97-AF65-F5344CB8AC3E}">
        <p14:creationId xmlns:p14="http://schemas.microsoft.com/office/powerpoint/2010/main" val="824676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88D7CC-7F21-5F35-FAE3-610EF20E9187}"/>
              </a:ext>
            </a:extLst>
          </p:cNvPr>
          <p:cNvSpPr txBox="1"/>
          <p:nvPr/>
        </p:nvSpPr>
        <p:spPr>
          <a:xfrm>
            <a:off x="3534849" y="1447232"/>
            <a:ext cx="83779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Obtaining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official data on </a:t>
            </a: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rent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with complete information 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about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whole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Obtaining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data on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with location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>
                <a:solidFill>
                  <a:schemeClr val="accent1">
                    <a:lumMod val="75000"/>
                  </a:schemeClr>
                </a:solidFill>
              </a:rPr>
              <a:t>Survival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models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to estimate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time-to-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displace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data of the recordings of the addressed of some SF citizens.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ery sensitive and hard to obtain)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sz="20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unctional regression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model namely considering both the response and the variables as functions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Investigate on the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different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types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affordable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affordable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E3E5F2-E655-D53B-FBD1-C49B4B6BEEF7}"/>
              </a:ext>
            </a:extLst>
          </p:cNvPr>
          <p:cNvSpPr txBox="1"/>
          <p:nvPr/>
        </p:nvSpPr>
        <p:spPr>
          <a:xfrm>
            <a:off x="-1" y="744384"/>
            <a:ext cx="3204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Improvements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7" name="Elemento grafico 6" descr="Persona con idea contorno">
            <a:extLst>
              <a:ext uri="{FF2B5EF4-FFF2-40B4-BE49-F238E27FC236}">
                <a16:creationId xmlns:a16="http://schemas.microsoft.com/office/drawing/2014/main" id="{2693C797-6395-010C-4789-D87D7901F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431" y="3017138"/>
            <a:ext cx="2398587" cy="239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11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355366" y="1825593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5524579" y="1687094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Average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996808" y="3119669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Gaussian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Kernel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40E876-229A-CF6B-14BA-8C8494ABF0E7}"/>
              </a:ext>
            </a:extLst>
          </p:cNvPr>
          <p:cNvSpPr txBox="1"/>
          <p:nvPr/>
        </p:nvSpPr>
        <p:spPr>
          <a:xfrm>
            <a:off x="5524579" y="4503742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/>
              <p:nvPr/>
            </p:nvSpPr>
            <p:spPr>
              <a:xfrm rot="10800000">
                <a:off x="9638799" y="1548246"/>
                <a:ext cx="422487" cy="3789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9638799" y="1548246"/>
                <a:ext cx="422487" cy="37891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149442" y="2148759"/>
            <a:ext cx="375137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76150EB-CBCB-69F5-014E-50599FDC1C49}"/>
              </a:ext>
            </a:extLst>
          </p:cNvPr>
          <p:cNvSpPr txBox="1"/>
          <p:nvPr/>
        </p:nvSpPr>
        <p:spPr>
          <a:xfrm>
            <a:off x="7991486" y="3007901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8AB748F-30E8-3F48-8D95-DF9E07332188}"/>
              </a:ext>
            </a:extLst>
          </p:cNvPr>
          <p:cNvCxnSpPr>
            <a:stCxn id="5" idx="3"/>
            <a:endCxn id="28" idx="0"/>
          </p:cNvCxnSpPr>
          <p:nvPr/>
        </p:nvCxnSpPr>
        <p:spPr>
          <a:xfrm>
            <a:off x="7318655" y="2148759"/>
            <a:ext cx="1569869" cy="85914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F4ADA840-A40E-B891-0C4D-E4A09831BEA3}"/>
              </a:ext>
            </a:extLst>
          </p:cNvPr>
          <p:cNvCxnSpPr>
            <a:stCxn id="7" idx="3"/>
            <a:endCxn id="28" idx="2"/>
          </p:cNvCxnSpPr>
          <p:nvPr/>
        </p:nvCxnSpPr>
        <p:spPr>
          <a:xfrm flipV="1">
            <a:off x="7318655" y="3654232"/>
            <a:ext cx="1569869" cy="117267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/>
              <p:nvPr/>
            </p:nvSpPr>
            <p:spPr>
              <a:xfrm>
                <a:off x="7499376" y="1964093"/>
                <a:ext cx="2366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it-IT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2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𝑎𝑑𝑣𝑒𝑟𝑡𝑖𝑠𝑒𝑚𝑒𝑛𝑡𝑠</m:t>
                        </m:r>
                      </m:e>
                      <m:sub>
                        <m: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𝑛h𝑜𝑜𝑑</m:t>
                        </m:r>
                      </m:sub>
                    </m:sSub>
                  </m:oMath>
                </a14:m>
                <a:endParaRPr lang="it-IT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76" y="1964093"/>
                <a:ext cx="23668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/>
              <p:nvPr/>
            </p:nvSpPr>
            <p:spPr>
              <a:xfrm>
                <a:off x="7683316" y="4536927"/>
                <a:ext cx="47314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it-IT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1</m:t>
                      </m:r>
                    </m:oMath>
                  </m:oMathPara>
                </a14:m>
                <a:endParaRPr lang="it-IT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316" y="4536927"/>
                <a:ext cx="473142" cy="184666"/>
              </a:xfrm>
              <a:prstGeom prst="rect">
                <a:avLst/>
              </a:prstGeom>
              <a:blipFill>
                <a:blip r:embed="rId4"/>
                <a:stretch>
                  <a:fillRect l="-3846" r="-7692"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69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C5A611B-9BE5-84A3-64D1-D7EFCEF8FC57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149443" y="1905506"/>
            <a:ext cx="7716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statistical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develop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models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the SF housing market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changed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 the last 15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years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factors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drived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Provide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government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tools to tackle the problem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gentrification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Further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validate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papers on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topic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14948" y="675230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2" y="289286"/>
            <a:ext cx="3225125" cy="32251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227835" y="2029668"/>
            <a:ext cx="322512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Craiglist.com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C88A-CFB4-DBD5-C31D-B65B55F3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11" y="3638800"/>
            <a:ext cx="3455966" cy="268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52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2" y="201322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48476" y="2167116"/>
            <a:ext cx="390662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3C379E-FB63-9E75-33D3-0F5453C05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101" y="2013228"/>
            <a:ext cx="3782055" cy="323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Constructions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262004" y="1789783"/>
            <a:ext cx="390662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SF government (datasf.org) 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housing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009" y="2069855"/>
            <a:ext cx="3228220" cy="27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Parcels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&amp; </a:t>
            </a:r>
          </a:p>
          <a:p>
            <a:pPr algn="ctr"/>
            <a:r>
              <a:rPr lang="it-IT" sz="2400" dirty="0" err="1">
                <a:solidFill>
                  <a:schemeClr val="bg1"/>
                </a:solidFill>
              </a:rPr>
              <a:t>Neighborhoods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81" y="577516"/>
            <a:ext cx="3400046" cy="24789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208509" y="1843950"/>
            <a:ext cx="38146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house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AC4965-31AA-1AC1-3411-C0A629D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3429000"/>
            <a:ext cx="3435489" cy="29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Google Bus </a:t>
            </a:r>
            <a:r>
              <a:rPr lang="it-IT" sz="2400" dirty="0" err="1">
                <a:solidFill>
                  <a:schemeClr val="bg1"/>
                </a:solidFill>
              </a:rPr>
              <a:t>Stops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2274838"/>
            <a:ext cx="3737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Stamen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Design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estimated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bus stop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Elemento grafico 3" descr="Autobus contorno">
            <a:extLst>
              <a:ext uri="{FF2B5EF4-FFF2-40B4-BE49-F238E27FC236}">
                <a16:creationId xmlns:a16="http://schemas.microsoft.com/office/drawing/2014/main" id="{68EDCB49-C45E-AEF8-34D6-B123A4C21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130" y="3429000"/>
            <a:ext cx="2439597" cy="243959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7B357BB-36F3-88D4-E0C3-64CBA1E01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1853364"/>
            <a:ext cx="35814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7467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2364</TotalTime>
  <Words>764</Words>
  <Application>Microsoft Office PowerPoint</Application>
  <PresentationFormat>Widescreen</PresentationFormat>
  <Paragraphs>174</Paragraphs>
  <Slides>29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5" baseType="lpstr">
      <vt:lpstr>arial</vt:lpstr>
      <vt:lpstr>arial</vt:lpstr>
      <vt:lpstr>Calibri</vt:lpstr>
      <vt:lpstr>Calibri Light</vt:lpstr>
      <vt:lpstr>Cambria Math</vt:lpstr>
      <vt:lpstr>Tema di Office</vt:lpstr>
      <vt:lpstr>Analysis of  San Francisco Housing Market</vt:lpstr>
      <vt:lpstr>The problem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Datasets</vt:lpstr>
      <vt:lpstr>Trends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Constructions effect on evictions</vt:lpstr>
      <vt:lpstr>Presentazione standard di PowerPoint</vt:lpstr>
      <vt:lpstr>Constructions effect on rents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</vt:lpstr>
      <vt:lpstr>Presentazione standard di PowerPoint</vt:lpstr>
      <vt:lpstr>Extra 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Tomaso Castellani</cp:lastModifiedBy>
  <cp:revision>23</cp:revision>
  <dcterms:created xsi:type="dcterms:W3CDTF">2022-12-11T14:50:30Z</dcterms:created>
  <dcterms:modified xsi:type="dcterms:W3CDTF">2023-02-16T20:04:38Z</dcterms:modified>
</cp:coreProperties>
</file>